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86" r:id="rId2"/>
  </p:sldIdLst>
  <p:sldSz cx="10691813" cy="151193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95" autoAdjust="0"/>
    <p:restoredTop sz="94633" autoAdjust="0"/>
  </p:normalViewPr>
  <p:slideViewPr>
    <p:cSldViewPr snapToGrid="0">
      <p:cViewPr varScale="1">
        <p:scale>
          <a:sx n="34" d="100"/>
          <a:sy n="34" d="100"/>
        </p:scale>
        <p:origin x="156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2E7D03-9F54-4D42-92C5-5440396350A1}" type="datetimeFigureOut">
              <a:rPr kumimoji="1" lang="ja-JP" altLang="en-US" smtClean="0"/>
              <a:t>2024/4/6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B07641-0AF1-45CC-B305-ABB27EB2DC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5015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74836" rtl="0" eaLnBrk="1" latinLnBrk="0" hangingPunct="1">
      <a:defRPr kumimoji="1" sz="1935" kern="1200">
        <a:solidFill>
          <a:schemeClr val="tx1"/>
        </a:solidFill>
        <a:latin typeface="+mn-lt"/>
        <a:ea typeface="+mn-ea"/>
        <a:cs typeface="+mn-cs"/>
      </a:defRPr>
    </a:lvl1pPr>
    <a:lvl2pPr marL="737418" algn="l" defTabSz="1474836" rtl="0" eaLnBrk="1" latinLnBrk="0" hangingPunct="1">
      <a:defRPr kumimoji="1" sz="1935" kern="1200">
        <a:solidFill>
          <a:schemeClr val="tx1"/>
        </a:solidFill>
        <a:latin typeface="+mn-lt"/>
        <a:ea typeface="+mn-ea"/>
        <a:cs typeface="+mn-cs"/>
      </a:defRPr>
    </a:lvl2pPr>
    <a:lvl3pPr marL="1474836" algn="l" defTabSz="1474836" rtl="0" eaLnBrk="1" latinLnBrk="0" hangingPunct="1">
      <a:defRPr kumimoji="1" sz="1935" kern="1200">
        <a:solidFill>
          <a:schemeClr val="tx1"/>
        </a:solidFill>
        <a:latin typeface="+mn-lt"/>
        <a:ea typeface="+mn-ea"/>
        <a:cs typeface="+mn-cs"/>
      </a:defRPr>
    </a:lvl3pPr>
    <a:lvl4pPr marL="2212254" algn="l" defTabSz="1474836" rtl="0" eaLnBrk="1" latinLnBrk="0" hangingPunct="1">
      <a:defRPr kumimoji="1" sz="1935" kern="1200">
        <a:solidFill>
          <a:schemeClr val="tx1"/>
        </a:solidFill>
        <a:latin typeface="+mn-lt"/>
        <a:ea typeface="+mn-ea"/>
        <a:cs typeface="+mn-cs"/>
      </a:defRPr>
    </a:lvl4pPr>
    <a:lvl5pPr marL="2949672" algn="l" defTabSz="1474836" rtl="0" eaLnBrk="1" latinLnBrk="0" hangingPunct="1">
      <a:defRPr kumimoji="1" sz="1935" kern="1200">
        <a:solidFill>
          <a:schemeClr val="tx1"/>
        </a:solidFill>
        <a:latin typeface="+mn-lt"/>
        <a:ea typeface="+mn-ea"/>
        <a:cs typeface="+mn-cs"/>
      </a:defRPr>
    </a:lvl5pPr>
    <a:lvl6pPr marL="3687089" algn="l" defTabSz="1474836" rtl="0" eaLnBrk="1" latinLnBrk="0" hangingPunct="1">
      <a:defRPr kumimoji="1" sz="1935" kern="1200">
        <a:solidFill>
          <a:schemeClr val="tx1"/>
        </a:solidFill>
        <a:latin typeface="+mn-lt"/>
        <a:ea typeface="+mn-ea"/>
        <a:cs typeface="+mn-cs"/>
      </a:defRPr>
    </a:lvl6pPr>
    <a:lvl7pPr marL="4424507" algn="l" defTabSz="1474836" rtl="0" eaLnBrk="1" latinLnBrk="0" hangingPunct="1">
      <a:defRPr kumimoji="1" sz="1935" kern="1200">
        <a:solidFill>
          <a:schemeClr val="tx1"/>
        </a:solidFill>
        <a:latin typeface="+mn-lt"/>
        <a:ea typeface="+mn-ea"/>
        <a:cs typeface="+mn-cs"/>
      </a:defRPr>
    </a:lvl7pPr>
    <a:lvl8pPr marL="5161925" algn="l" defTabSz="1474836" rtl="0" eaLnBrk="1" latinLnBrk="0" hangingPunct="1">
      <a:defRPr kumimoji="1" sz="1935" kern="1200">
        <a:solidFill>
          <a:schemeClr val="tx1"/>
        </a:solidFill>
        <a:latin typeface="+mn-lt"/>
        <a:ea typeface="+mn-ea"/>
        <a:cs typeface="+mn-cs"/>
      </a:defRPr>
    </a:lvl8pPr>
    <a:lvl9pPr marL="5899343" algn="l" defTabSz="1474836" rtl="0" eaLnBrk="1" latinLnBrk="0" hangingPunct="1">
      <a:defRPr kumimoji="1" sz="193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2474395"/>
            <a:ext cx="9088041" cy="5263774"/>
          </a:xfrm>
        </p:spPr>
        <p:txBody>
          <a:bodyPr anchor="b"/>
          <a:lstStyle>
            <a:lvl1pPr algn="ctr">
              <a:defRPr sz="701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7941160"/>
            <a:ext cx="8018860" cy="3650342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604" indent="0" algn="ctr">
              <a:buNone/>
              <a:defRPr sz="2339"/>
            </a:lvl2pPr>
            <a:lvl3pPr marL="1069208" indent="0" algn="ctr">
              <a:buNone/>
              <a:defRPr sz="2105"/>
            </a:lvl3pPr>
            <a:lvl4pPr marL="1603812" indent="0" algn="ctr">
              <a:buNone/>
              <a:defRPr sz="1871"/>
            </a:lvl4pPr>
            <a:lvl5pPr marL="2138416" indent="0" algn="ctr">
              <a:buNone/>
              <a:defRPr sz="1871"/>
            </a:lvl5pPr>
            <a:lvl6pPr marL="2673020" indent="0" algn="ctr">
              <a:buNone/>
              <a:defRPr sz="1871"/>
            </a:lvl6pPr>
            <a:lvl7pPr marL="3207624" indent="0" algn="ctr">
              <a:buNone/>
              <a:defRPr sz="1871"/>
            </a:lvl7pPr>
            <a:lvl8pPr marL="3742228" indent="0" algn="ctr">
              <a:buNone/>
              <a:defRPr sz="1871"/>
            </a:lvl8pPr>
            <a:lvl9pPr marL="4276832" indent="0" algn="ctr">
              <a:buNone/>
              <a:defRPr sz="1871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8EB3D-5536-45DE-B46E-CB6A6A464AA9}" type="datetimeFigureOut">
              <a:rPr kumimoji="1" lang="ja-JP" altLang="en-US" smtClean="0"/>
              <a:t>2024/4/6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A1A6E-92BA-494F-AD5D-E33A7BDF25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0982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8EB3D-5536-45DE-B46E-CB6A6A464AA9}" type="datetimeFigureOut">
              <a:rPr kumimoji="1" lang="ja-JP" altLang="en-US" smtClean="0"/>
              <a:t>2024/4/6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A1A6E-92BA-494F-AD5D-E33A7BDF25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616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804966"/>
            <a:ext cx="2305422" cy="1281295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804966"/>
            <a:ext cx="6782619" cy="128129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8EB3D-5536-45DE-B46E-CB6A6A464AA9}" type="datetimeFigureOut">
              <a:rPr kumimoji="1" lang="ja-JP" altLang="en-US" smtClean="0"/>
              <a:t>2024/4/6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A1A6E-92BA-494F-AD5D-E33A7BDF25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6250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8EB3D-5536-45DE-B46E-CB6A6A464AA9}" type="datetimeFigureOut">
              <a:rPr kumimoji="1" lang="ja-JP" altLang="en-US" smtClean="0"/>
              <a:t>2024/4/6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A1A6E-92BA-494F-AD5D-E33A7BDF25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8506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3769342"/>
            <a:ext cx="9221689" cy="6289229"/>
          </a:xfrm>
        </p:spPr>
        <p:txBody>
          <a:bodyPr anchor="b"/>
          <a:lstStyle>
            <a:lvl1pPr>
              <a:defRPr sz="701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10118069"/>
            <a:ext cx="9221689" cy="3307357"/>
          </a:xfrm>
        </p:spPr>
        <p:txBody>
          <a:bodyPr/>
          <a:lstStyle>
            <a:lvl1pPr marL="0" indent="0">
              <a:buNone/>
              <a:defRPr sz="2806">
                <a:solidFill>
                  <a:schemeClr val="tx1"/>
                </a:solidFill>
              </a:defRPr>
            </a:lvl1pPr>
            <a:lvl2pPr marL="534604" indent="0">
              <a:buNone/>
              <a:defRPr sz="2339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8EB3D-5536-45DE-B46E-CB6A6A464AA9}" type="datetimeFigureOut">
              <a:rPr kumimoji="1" lang="ja-JP" altLang="en-US" smtClean="0"/>
              <a:t>2024/4/6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A1A6E-92BA-494F-AD5D-E33A7BDF25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7146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4024827"/>
            <a:ext cx="4544021" cy="959308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4024827"/>
            <a:ext cx="4544021" cy="959308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8EB3D-5536-45DE-B46E-CB6A6A464AA9}" type="datetimeFigureOut">
              <a:rPr kumimoji="1" lang="ja-JP" altLang="en-US" smtClean="0"/>
              <a:t>2024/4/6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A1A6E-92BA-494F-AD5D-E33A7BDF25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825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804969"/>
            <a:ext cx="9221689" cy="292237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706342"/>
            <a:ext cx="4523137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5522763"/>
            <a:ext cx="4523137" cy="812315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3706342"/>
            <a:ext cx="4545413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5522763"/>
            <a:ext cx="4545413" cy="812315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8EB3D-5536-45DE-B46E-CB6A6A464AA9}" type="datetimeFigureOut">
              <a:rPr kumimoji="1" lang="ja-JP" altLang="en-US" smtClean="0"/>
              <a:t>2024/4/6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A1A6E-92BA-494F-AD5D-E33A7BDF25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5509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8EB3D-5536-45DE-B46E-CB6A6A464AA9}" type="datetimeFigureOut">
              <a:rPr kumimoji="1" lang="ja-JP" altLang="en-US" smtClean="0"/>
              <a:t>2024/4/6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A1A6E-92BA-494F-AD5D-E33A7BDF25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093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8EB3D-5536-45DE-B46E-CB6A6A464AA9}" type="datetimeFigureOut">
              <a:rPr kumimoji="1" lang="ja-JP" altLang="en-US" smtClean="0"/>
              <a:t>2024/4/6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A1A6E-92BA-494F-AD5D-E33A7BDF25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9629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2176910"/>
            <a:ext cx="5412730" cy="10744538"/>
          </a:xfr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8EB3D-5536-45DE-B46E-CB6A6A464AA9}" type="datetimeFigureOut">
              <a:rPr kumimoji="1" lang="ja-JP" altLang="en-US" smtClean="0"/>
              <a:t>2024/4/6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A1A6E-92BA-494F-AD5D-E33A7BDF25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3655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2176910"/>
            <a:ext cx="5412730" cy="10744538"/>
          </a:xfrm>
        </p:spPr>
        <p:txBody>
          <a:bodyPr anchor="t"/>
          <a:lstStyle>
            <a:lvl1pPr marL="0" indent="0">
              <a:buNone/>
              <a:defRPr sz="3742"/>
            </a:lvl1pPr>
            <a:lvl2pPr marL="534604" indent="0">
              <a:buNone/>
              <a:defRPr sz="3274"/>
            </a:lvl2pPr>
            <a:lvl3pPr marL="1069208" indent="0">
              <a:buNone/>
              <a:defRPr sz="2806"/>
            </a:lvl3pPr>
            <a:lvl4pPr marL="1603812" indent="0">
              <a:buNone/>
              <a:defRPr sz="2339"/>
            </a:lvl4pPr>
            <a:lvl5pPr marL="2138416" indent="0">
              <a:buNone/>
              <a:defRPr sz="2339"/>
            </a:lvl5pPr>
            <a:lvl6pPr marL="2673020" indent="0">
              <a:buNone/>
              <a:defRPr sz="2339"/>
            </a:lvl6pPr>
            <a:lvl7pPr marL="3207624" indent="0">
              <a:buNone/>
              <a:defRPr sz="2339"/>
            </a:lvl7pPr>
            <a:lvl8pPr marL="3742228" indent="0">
              <a:buNone/>
              <a:defRPr sz="2339"/>
            </a:lvl8pPr>
            <a:lvl9pPr marL="4276832" indent="0">
              <a:buNone/>
              <a:defRPr sz="2339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8EB3D-5536-45DE-B46E-CB6A6A464AA9}" type="datetimeFigureOut">
              <a:rPr kumimoji="1" lang="ja-JP" altLang="en-US" smtClean="0"/>
              <a:t>2024/4/6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A1A6E-92BA-494F-AD5D-E33A7BDF25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0373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8EB3D-5536-45DE-B46E-CB6A6A464AA9}" type="datetimeFigureOut">
              <a:rPr kumimoji="1" lang="ja-JP" altLang="en-US" smtClean="0"/>
              <a:t>2024/4/6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A1A6E-92BA-494F-AD5D-E33A7BDF25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5851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kumimoji="1"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kumimoji="1"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4EFF991-2D30-4C07-4616-267ED41204DE}"/>
              </a:ext>
            </a:extLst>
          </p:cNvPr>
          <p:cNvSpPr/>
          <p:nvPr/>
        </p:nvSpPr>
        <p:spPr>
          <a:xfrm>
            <a:off x="145732" y="184150"/>
            <a:ext cx="10400347" cy="1475105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06E1777-061F-DEAF-F459-E2F0F17E3782}"/>
              </a:ext>
            </a:extLst>
          </p:cNvPr>
          <p:cNvSpPr txBox="1"/>
          <p:nvPr/>
        </p:nvSpPr>
        <p:spPr>
          <a:xfrm>
            <a:off x="306546" y="203835"/>
            <a:ext cx="1686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FOT-スーラ ProN DB" panose="02020700000000000000" pitchFamily="18" charset="-128"/>
                <a:ea typeface="FOT-スーラ ProN DB" panose="02020700000000000000" pitchFamily="18" charset="-128"/>
              </a:rPr>
              <a:t>タイトル：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60C4201-3F8E-4587-4CA4-F90487FBCD82}"/>
              </a:ext>
            </a:extLst>
          </p:cNvPr>
          <p:cNvSpPr txBox="1"/>
          <p:nvPr/>
        </p:nvSpPr>
        <p:spPr>
          <a:xfrm>
            <a:off x="5305266" y="203835"/>
            <a:ext cx="1686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FOT-スーラ ProN DB" panose="02020700000000000000" pitchFamily="18" charset="-128"/>
                <a:ea typeface="FOT-スーラ ProN DB" panose="02020700000000000000" pitchFamily="18" charset="-128"/>
              </a:rPr>
              <a:t>テーマ：</a:t>
            </a:r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5D6FC64E-EBEC-24C2-E439-A76D3375FC12}"/>
              </a:ext>
            </a:extLst>
          </p:cNvPr>
          <p:cNvCxnSpPr>
            <a:cxnSpLocks/>
          </p:cNvCxnSpPr>
          <p:nvPr/>
        </p:nvCxnSpPr>
        <p:spPr>
          <a:xfrm>
            <a:off x="306546" y="572532"/>
            <a:ext cx="100787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E7B0D14-028F-4ECA-597A-EA9FC406A120}"/>
              </a:ext>
            </a:extLst>
          </p:cNvPr>
          <p:cNvSpPr txBox="1"/>
          <p:nvPr/>
        </p:nvSpPr>
        <p:spPr>
          <a:xfrm>
            <a:off x="1606551" y="252145"/>
            <a:ext cx="3739356" cy="276999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200" dirty="0"/>
              <a:t> 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4ABCE0D-9595-2388-28CC-B754F4624A25}"/>
              </a:ext>
            </a:extLst>
          </p:cNvPr>
          <p:cNvSpPr txBox="1"/>
          <p:nvPr/>
        </p:nvSpPr>
        <p:spPr>
          <a:xfrm>
            <a:off x="6311899" y="252145"/>
            <a:ext cx="4167417" cy="276999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　</a:t>
            </a:r>
            <a:endParaRPr kumimoji="1" lang="en-US" altLang="ja-JP" sz="1200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C86586C-FF07-A969-C1A4-A99E36818346}"/>
              </a:ext>
            </a:extLst>
          </p:cNvPr>
          <p:cNvSpPr/>
          <p:nvPr/>
        </p:nvSpPr>
        <p:spPr>
          <a:xfrm>
            <a:off x="286226" y="673500"/>
            <a:ext cx="10078720" cy="144874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B5CF7E6-52B1-F3C7-2C7C-0CA8CA5E16EB}"/>
              </a:ext>
            </a:extLst>
          </p:cNvPr>
          <p:cNvSpPr txBox="1"/>
          <p:nvPr/>
        </p:nvSpPr>
        <p:spPr>
          <a:xfrm>
            <a:off x="306546" y="685129"/>
            <a:ext cx="7967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FOT-スーラ ProN DB" panose="02020700000000000000" pitchFamily="18" charset="-128"/>
                <a:ea typeface="FOT-スーラ ProN DB" panose="02020700000000000000" pitchFamily="18" charset="-128"/>
              </a:rPr>
              <a:t>ストーリー　</a:t>
            </a:r>
            <a:r>
              <a:rPr kumimoji="1" lang="en-US" altLang="ja-JP" sz="1400" dirty="0">
                <a:latin typeface="+mn-ea"/>
              </a:rPr>
              <a:t>5W1H(</a:t>
            </a:r>
            <a:r>
              <a:rPr kumimoji="1" lang="ja-JP" altLang="en-US" sz="1400" dirty="0">
                <a:latin typeface="+mn-ea"/>
              </a:rPr>
              <a:t>いつどこでだれがどのように何をするゲームなのか）</a:t>
            </a:r>
            <a:endParaRPr kumimoji="1" lang="ja-JP" altLang="en-US" dirty="0">
              <a:latin typeface="+mn-ea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C83FCF84-DA53-6BF2-437F-0DC4AC838FAC}"/>
              </a:ext>
            </a:extLst>
          </p:cNvPr>
          <p:cNvSpPr/>
          <p:nvPr/>
        </p:nvSpPr>
        <p:spPr>
          <a:xfrm>
            <a:off x="286226" y="2223120"/>
            <a:ext cx="10078720" cy="88061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4D1F82E-EB38-F160-CA2C-66C7B6F557A6}"/>
              </a:ext>
            </a:extLst>
          </p:cNvPr>
          <p:cNvSpPr txBox="1"/>
          <p:nvPr/>
        </p:nvSpPr>
        <p:spPr>
          <a:xfrm>
            <a:off x="306546" y="2234749"/>
            <a:ext cx="7523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FOT-スーラ ProN DB" panose="02020700000000000000" pitchFamily="18" charset="-128"/>
                <a:ea typeface="FOT-スーラ ProN DB" panose="02020700000000000000" pitchFamily="18" charset="-128"/>
              </a:rPr>
              <a:t>ゲームの目的　</a:t>
            </a:r>
            <a:r>
              <a:rPr kumimoji="1" lang="ja-JP" altLang="en-US" sz="1400" dirty="0">
                <a:latin typeface="+mn-ea"/>
              </a:rPr>
              <a:t>何をするゲームなのか</a:t>
            </a:r>
            <a:endParaRPr kumimoji="1" lang="ja-JP" altLang="en-US" dirty="0">
              <a:latin typeface="FOT-スーラ ProN DB" panose="02020700000000000000" pitchFamily="18" charset="-128"/>
              <a:ea typeface="FOT-スーラ ProN DB" panose="02020700000000000000" pitchFamily="18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1918599A-5D4B-87F1-3987-33F0537B523E}"/>
              </a:ext>
            </a:extLst>
          </p:cNvPr>
          <p:cNvSpPr/>
          <p:nvPr/>
        </p:nvSpPr>
        <p:spPr>
          <a:xfrm>
            <a:off x="286226" y="3204611"/>
            <a:ext cx="10078720" cy="134834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A40244CF-21CE-AA7F-0217-D10925F86E3D}"/>
              </a:ext>
            </a:extLst>
          </p:cNvPr>
          <p:cNvSpPr txBox="1"/>
          <p:nvPr/>
        </p:nvSpPr>
        <p:spPr>
          <a:xfrm>
            <a:off x="306546" y="3216240"/>
            <a:ext cx="6545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FOT-スーラ ProN DB" panose="02020700000000000000" pitchFamily="18" charset="-128"/>
                <a:ea typeface="FOT-スーラ ProN DB" panose="02020700000000000000" pitchFamily="18" charset="-128"/>
              </a:rPr>
              <a:t>使うもの　</a:t>
            </a:r>
            <a:r>
              <a:rPr kumimoji="1" lang="ja-JP" altLang="en-US" sz="1400" dirty="0">
                <a:latin typeface="+mn-ea"/>
              </a:rPr>
              <a:t>ボード・コマ・カード（種類や一例）</a:t>
            </a:r>
            <a:endParaRPr kumimoji="1" lang="ja-JP" altLang="en-US" dirty="0">
              <a:latin typeface="FOT-スーラ ProN DB" panose="02020700000000000000" pitchFamily="18" charset="-128"/>
              <a:ea typeface="FOT-スーラ ProN DB" panose="02020700000000000000" pitchFamily="18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827BE08E-6523-7942-3CD7-77A44E4184E0}"/>
              </a:ext>
            </a:extLst>
          </p:cNvPr>
          <p:cNvSpPr/>
          <p:nvPr/>
        </p:nvSpPr>
        <p:spPr>
          <a:xfrm>
            <a:off x="286226" y="4653832"/>
            <a:ext cx="10078720" cy="3556718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EA7FCA3F-FCD4-CBEE-2741-9AE417005BFE}"/>
              </a:ext>
            </a:extLst>
          </p:cNvPr>
          <p:cNvSpPr txBox="1"/>
          <p:nvPr/>
        </p:nvSpPr>
        <p:spPr>
          <a:xfrm>
            <a:off x="306546" y="4665460"/>
            <a:ext cx="7967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FOT-スーラ ProN DB" panose="02020700000000000000" pitchFamily="18" charset="-128"/>
                <a:ea typeface="FOT-スーラ ProN DB" panose="02020700000000000000" pitchFamily="18" charset="-128"/>
              </a:rPr>
              <a:t>プレイ中の場のイメージ　</a:t>
            </a:r>
            <a:r>
              <a:rPr kumimoji="1" lang="ja-JP" altLang="en-US" sz="1400" dirty="0">
                <a:latin typeface="+mn-ea"/>
              </a:rPr>
              <a:t>手書き・イラスト・写真などでゲーム中イメージを表現</a:t>
            </a:r>
            <a:endParaRPr kumimoji="1" lang="ja-JP" altLang="en-US" dirty="0">
              <a:latin typeface="FOT-スーラ ProN DB" panose="02020700000000000000" pitchFamily="18" charset="-128"/>
              <a:ea typeface="FOT-スーラ ProN DB" panose="02020700000000000000" pitchFamily="18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2701A5F9-CA02-842A-5838-F5BB10A93799}"/>
              </a:ext>
            </a:extLst>
          </p:cNvPr>
          <p:cNvSpPr/>
          <p:nvPr/>
        </p:nvSpPr>
        <p:spPr>
          <a:xfrm>
            <a:off x="286226" y="8311430"/>
            <a:ext cx="10078720" cy="2254969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79608CBB-60FD-AFCA-2566-1F2074C8029C}"/>
              </a:ext>
            </a:extLst>
          </p:cNvPr>
          <p:cNvSpPr txBox="1"/>
          <p:nvPr/>
        </p:nvSpPr>
        <p:spPr>
          <a:xfrm>
            <a:off x="305346" y="8323060"/>
            <a:ext cx="8356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FOT-スーラ ProN DB" panose="02020700000000000000" pitchFamily="18" charset="-128"/>
                <a:ea typeface="FOT-スーラ ProN DB" panose="02020700000000000000" pitchFamily="18" charset="-128"/>
              </a:rPr>
              <a:t>ゲームの流れ　</a:t>
            </a:r>
            <a:r>
              <a:rPr kumimoji="1" lang="ja-JP" altLang="en-US" sz="1400" dirty="0">
                <a:latin typeface="+mn-ea"/>
              </a:rPr>
              <a:t>全体の流れ（フェーズ）・手番の移り変わり・手番でやることなどを構造的に</a:t>
            </a:r>
            <a:endParaRPr kumimoji="1" lang="ja-JP" altLang="en-US" dirty="0">
              <a:latin typeface="FOT-スーラ ProN DB" panose="02020700000000000000" pitchFamily="18" charset="-128"/>
              <a:ea typeface="FOT-スーラ ProN DB" panose="02020700000000000000" pitchFamily="18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02994ECE-C5EC-C478-D98A-A02318943573}"/>
              </a:ext>
            </a:extLst>
          </p:cNvPr>
          <p:cNvSpPr/>
          <p:nvPr/>
        </p:nvSpPr>
        <p:spPr>
          <a:xfrm>
            <a:off x="286226" y="10686328"/>
            <a:ext cx="10078720" cy="2019317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5658131D-3EC7-9F28-F685-6E0D3AF6B4D6}"/>
              </a:ext>
            </a:extLst>
          </p:cNvPr>
          <p:cNvSpPr txBox="1"/>
          <p:nvPr/>
        </p:nvSpPr>
        <p:spPr>
          <a:xfrm>
            <a:off x="265906" y="10697958"/>
            <a:ext cx="83002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FOT-スーラ ProN DB" panose="02020700000000000000" pitchFamily="18" charset="-128"/>
                <a:ea typeface="FOT-スーラ ProN DB" panose="02020700000000000000" pitchFamily="18" charset="-128"/>
              </a:rPr>
              <a:t>メインのアクション　</a:t>
            </a:r>
            <a:r>
              <a:rPr kumimoji="1" lang="ja-JP" altLang="en-US" sz="1400" dirty="0">
                <a:latin typeface="+mn-ea"/>
              </a:rPr>
              <a:t>何をするゲームかの中止となる行動</a:t>
            </a:r>
            <a:endParaRPr kumimoji="1" lang="ja-JP" altLang="en-US" dirty="0">
              <a:latin typeface="FOT-スーラ ProN DB" panose="02020700000000000000" pitchFamily="18" charset="-128"/>
              <a:ea typeface="FOT-スーラ ProN DB" panose="02020700000000000000" pitchFamily="18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B4B01675-DE52-29E1-4D6B-F35F5B3E8CAD}"/>
              </a:ext>
            </a:extLst>
          </p:cNvPr>
          <p:cNvSpPr/>
          <p:nvPr/>
        </p:nvSpPr>
        <p:spPr>
          <a:xfrm>
            <a:off x="286226" y="12821350"/>
            <a:ext cx="10078720" cy="918257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9B3551FF-EFCC-6A16-666A-1E2F0A4B1B51}"/>
              </a:ext>
            </a:extLst>
          </p:cNvPr>
          <p:cNvSpPr txBox="1"/>
          <p:nvPr/>
        </p:nvSpPr>
        <p:spPr>
          <a:xfrm>
            <a:off x="265906" y="12832979"/>
            <a:ext cx="7855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FOT-スーラ ProN DB" panose="02020700000000000000" pitchFamily="18" charset="-128"/>
                <a:ea typeface="FOT-スーラ ProN DB" panose="02020700000000000000" pitchFamily="18" charset="-128"/>
              </a:rPr>
              <a:t>ゲームの終了　</a:t>
            </a:r>
            <a:r>
              <a:rPr kumimoji="1" lang="ja-JP" altLang="en-US" sz="1400" dirty="0">
                <a:latin typeface="+mn-ea"/>
              </a:rPr>
              <a:t>何がどうなったら終了か</a:t>
            </a:r>
            <a:endParaRPr kumimoji="1" lang="ja-JP" altLang="en-US" dirty="0">
              <a:latin typeface="FOT-スーラ ProN DB" panose="02020700000000000000" pitchFamily="18" charset="-128"/>
              <a:ea typeface="FOT-スーラ ProN DB" panose="02020700000000000000" pitchFamily="18" charset="-128"/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FA3F1DBB-1D1D-6A86-8D31-E48917F3C6F0}"/>
              </a:ext>
            </a:extLst>
          </p:cNvPr>
          <p:cNvSpPr/>
          <p:nvPr/>
        </p:nvSpPr>
        <p:spPr>
          <a:xfrm>
            <a:off x="287496" y="13807779"/>
            <a:ext cx="10078720" cy="1011717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39090098-32AB-398B-0924-8F6346270131}"/>
              </a:ext>
            </a:extLst>
          </p:cNvPr>
          <p:cNvSpPr txBox="1"/>
          <p:nvPr/>
        </p:nvSpPr>
        <p:spPr>
          <a:xfrm>
            <a:off x="267176" y="13819408"/>
            <a:ext cx="6489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FOT-スーラ ProN DB" panose="02020700000000000000" pitchFamily="18" charset="-128"/>
                <a:ea typeface="FOT-スーラ ProN DB" panose="02020700000000000000" pitchFamily="18" charset="-128"/>
              </a:rPr>
              <a:t>勝敗　</a:t>
            </a:r>
            <a:r>
              <a:rPr kumimoji="1" lang="ja-JP" altLang="en-US" sz="1400" dirty="0">
                <a:latin typeface="+mn-ea"/>
              </a:rPr>
              <a:t>何がどうなったら人が勝ちか</a:t>
            </a:r>
            <a:endParaRPr kumimoji="1" lang="ja-JP" altLang="en-US" dirty="0">
              <a:latin typeface="FOT-スーラ ProN DB" panose="02020700000000000000" pitchFamily="18" charset="-128"/>
              <a:ea typeface="FOT-スーラ ProN DB" panose="02020700000000000000" pitchFamily="18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21ABADAF-D387-4E08-E831-2BE616CA19FC}"/>
              </a:ext>
            </a:extLst>
          </p:cNvPr>
          <p:cNvSpPr txBox="1"/>
          <p:nvPr/>
        </p:nvSpPr>
        <p:spPr>
          <a:xfrm>
            <a:off x="402854" y="1007742"/>
            <a:ext cx="9865782" cy="1015663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endParaRPr kumimoji="1" lang="en-US" altLang="ja-JP" sz="1200" dirty="0"/>
          </a:p>
          <a:p>
            <a:endParaRPr kumimoji="1" lang="en-US" altLang="ja-JP" sz="1200" dirty="0"/>
          </a:p>
          <a:p>
            <a:endParaRPr kumimoji="1" lang="en-US" altLang="ja-JP" sz="1200" dirty="0"/>
          </a:p>
          <a:p>
            <a:endParaRPr kumimoji="1" lang="en-US" altLang="ja-JP" sz="1200" dirty="0"/>
          </a:p>
          <a:p>
            <a:endParaRPr kumimoji="1" lang="en-US" altLang="ja-JP" sz="1200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8AF20A13-BA68-C2BC-5A05-B07651411235}"/>
              </a:ext>
            </a:extLst>
          </p:cNvPr>
          <p:cNvSpPr txBox="1"/>
          <p:nvPr/>
        </p:nvSpPr>
        <p:spPr>
          <a:xfrm>
            <a:off x="402854" y="2564932"/>
            <a:ext cx="9865782" cy="461665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endParaRPr kumimoji="1" lang="en-US" altLang="ja-JP" sz="1200" dirty="0"/>
          </a:p>
          <a:p>
            <a:endParaRPr kumimoji="1" lang="en-US" altLang="ja-JP" sz="1200" dirty="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38D7AFC8-4739-4732-2F5A-349AC30CC4CD}"/>
              </a:ext>
            </a:extLst>
          </p:cNvPr>
          <p:cNvSpPr txBox="1"/>
          <p:nvPr/>
        </p:nvSpPr>
        <p:spPr>
          <a:xfrm>
            <a:off x="402854" y="3560874"/>
            <a:ext cx="9865782" cy="830997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endParaRPr kumimoji="1" lang="en-US" altLang="ja-JP" sz="1200" dirty="0"/>
          </a:p>
          <a:p>
            <a:endParaRPr kumimoji="1" lang="en-US" altLang="ja-JP" sz="1200" dirty="0"/>
          </a:p>
          <a:p>
            <a:endParaRPr kumimoji="1" lang="en-US" altLang="ja-JP" sz="1200" dirty="0"/>
          </a:p>
          <a:p>
            <a:endParaRPr kumimoji="1" lang="en-US" altLang="ja-JP" sz="1200" dirty="0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A9381739-8C13-AEC7-8F24-36E3052D3A82}"/>
              </a:ext>
            </a:extLst>
          </p:cNvPr>
          <p:cNvSpPr txBox="1"/>
          <p:nvPr/>
        </p:nvSpPr>
        <p:spPr>
          <a:xfrm>
            <a:off x="402854" y="5083306"/>
            <a:ext cx="9865782" cy="3046988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endParaRPr kumimoji="1" lang="en-US" altLang="ja-JP" sz="1200" dirty="0"/>
          </a:p>
          <a:p>
            <a:endParaRPr kumimoji="1" lang="en-US" altLang="ja-JP" sz="1200" dirty="0"/>
          </a:p>
          <a:p>
            <a:endParaRPr kumimoji="1" lang="en-US" altLang="ja-JP" sz="1200" dirty="0"/>
          </a:p>
          <a:p>
            <a:endParaRPr kumimoji="1" lang="en-US" altLang="ja-JP" sz="1200" dirty="0"/>
          </a:p>
          <a:p>
            <a:endParaRPr kumimoji="1" lang="en-US" altLang="ja-JP" sz="1200" dirty="0"/>
          </a:p>
          <a:p>
            <a:endParaRPr kumimoji="1" lang="en-US" altLang="ja-JP" sz="1200" dirty="0"/>
          </a:p>
          <a:p>
            <a:endParaRPr kumimoji="1" lang="en-US" altLang="ja-JP" sz="1200" dirty="0"/>
          </a:p>
          <a:p>
            <a:endParaRPr kumimoji="1" lang="en-US" altLang="ja-JP" sz="1200" dirty="0"/>
          </a:p>
          <a:p>
            <a:endParaRPr kumimoji="1" lang="en-US" altLang="ja-JP" sz="1200" dirty="0"/>
          </a:p>
          <a:p>
            <a:endParaRPr kumimoji="1" lang="en-US" altLang="ja-JP" sz="1200" dirty="0"/>
          </a:p>
          <a:p>
            <a:endParaRPr kumimoji="1" lang="en-US" altLang="ja-JP" sz="1200" dirty="0"/>
          </a:p>
          <a:p>
            <a:endParaRPr kumimoji="1" lang="en-US" altLang="ja-JP" sz="1200" dirty="0"/>
          </a:p>
          <a:p>
            <a:endParaRPr kumimoji="1" lang="en-US" altLang="ja-JP" sz="1200" dirty="0"/>
          </a:p>
          <a:p>
            <a:endParaRPr kumimoji="1" lang="en-US" altLang="ja-JP" sz="1200" dirty="0"/>
          </a:p>
          <a:p>
            <a:endParaRPr kumimoji="1" lang="en-US" altLang="ja-JP" sz="1200" dirty="0"/>
          </a:p>
          <a:p>
            <a:endParaRPr kumimoji="1" lang="en-US" altLang="ja-JP" sz="1200" dirty="0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030C18D8-E3B9-B996-9CC3-209E6D22FA76}"/>
              </a:ext>
            </a:extLst>
          </p:cNvPr>
          <p:cNvSpPr txBox="1"/>
          <p:nvPr/>
        </p:nvSpPr>
        <p:spPr>
          <a:xfrm>
            <a:off x="402854" y="8715105"/>
            <a:ext cx="9865782" cy="1754326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endParaRPr kumimoji="1" lang="en-US" altLang="ja-JP" sz="1200" dirty="0"/>
          </a:p>
          <a:p>
            <a:endParaRPr kumimoji="1" lang="en-US" altLang="ja-JP" sz="1200" dirty="0"/>
          </a:p>
          <a:p>
            <a:endParaRPr kumimoji="1" lang="en-US" altLang="ja-JP" sz="1200" dirty="0"/>
          </a:p>
          <a:p>
            <a:endParaRPr kumimoji="1" lang="en-US" altLang="ja-JP" sz="1200" dirty="0"/>
          </a:p>
          <a:p>
            <a:endParaRPr kumimoji="1" lang="en-US" altLang="ja-JP" sz="1200" dirty="0"/>
          </a:p>
          <a:p>
            <a:endParaRPr kumimoji="1" lang="en-US" altLang="ja-JP" sz="1200" dirty="0"/>
          </a:p>
          <a:p>
            <a:endParaRPr kumimoji="1" lang="en-US" altLang="ja-JP" sz="1200" dirty="0"/>
          </a:p>
          <a:p>
            <a:endParaRPr kumimoji="1" lang="en-US" altLang="ja-JP" sz="1200" dirty="0"/>
          </a:p>
          <a:p>
            <a:endParaRPr kumimoji="1" lang="en-US" altLang="ja-JP" sz="1200" dirty="0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32026A3C-80AE-AF34-4517-339AC945EEDA}"/>
              </a:ext>
            </a:extLst>
          </p:cNvPr>
          <p:cNvSpPr txBox="1"/>
          <p:nvPr/>
        </p:nvSpPr>
        <p:spPr>
          <a:xfrm>
            <a:off x="402854" y="11063755"/>
            <a:ext cx="9865782" cy="1569660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endParaRPr kumimoji="1" lang="en-US" altLang="ja-JP" sz="1200" dirty="0"/>
          </a:p>
          <a:p>
            <a:endParaRPr kumimoji="1" lang="en-US" altLang="ja-JP" sz="1200" dirty="0"/>
          </a:p>
          <a:p>
            <a:endParaRPr kumimoji="1" lang="en-US" altLang="ja-JP" sz="1200" dirty="0"/>
          </a:p>
          <a:p>
            <a:endParaRPr kumimoji="1" lang="en-US" altLang="ja-JP" sz="1200" dirty="0"/>
          </a:p>
          <a:p>
            <a:endParaRPr kumimoji="1" lang="en-US" altLang="ja-JP" sz="1200" dirty="0"/>
          </a:p>
          <a:p>
            <a:endParaRPr kumimoji="1" lang="en-US" altLang="ja-JP" sz="1200" dirty="0"/>
          </a:p>
          <a:p>
            <a:endParaRPr kumimoji="1" lang="en-US" altLang="ja-JP" sz="1200" dirty="0"/>
          </a:p>
          <a:p>
            <a:endParaRPr kumimoji="1" lang="en-US" altLang="ja-JP" sz="1200" dirty="0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96F1D8BB-A1C3-3171-7375-4EF7A90FBEFB}"/>
              </a:ext>
            </a:extLst>
          </p:cNvPr>
          <p:cNvSpPr txBox="1"/>
          <p:nvPr/>
        </p:nvSpPr>
        <p:spPr>
          <a:xfrm>
            <a:off x="402854" y="13192629"/>
            <a:ext cx="9865782" cy="461665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endParaRPr kumimoji="1" lang="en-US" altLang="ja-JP" sz="1200" dirty="0"/>
          </a:p>
          <a:p>
            <a:endParaRPr kumimoji="1" lang="en-US" altLang="ja-JP" sz="1200" dirty="0"/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4E993136-0CF6-84EB-BFCC-34C68184E250}"/>
              </a:ext>
            </a:extLst>
          </p:cNvPr>
          <p:cNvSpPr txBox="1"/>
          <p:nvPr/>
        </p:nvSpPr>
        <p:spPr>
          <a:xfrm>
            <a:off x="402854" y="14260231"/>
            <a:ext cx="9865782" cy="461665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endParaRPr kumimoji="1" lang="en-US" altLang="ja-JP" sz="1200" dirty="0"/>
          </a:p>
          <a:p>
            <a:endParaRPr kumimoji="1" lang="en-US" altLang="ja-JP" sz="1200" dirty="0"/>
          </a:p>
        </p:txBody>
      </p:sp>
    </p:spTree>
    <p:extLst>
      <p:ext uri="{BB962C8B-B14F-4D97-AF65-F5344CB8AC3E}">
        <p14:creationId xmlns:p14="http://schemas.microsoft.com/office/powerpoint/2010/main" val="4165900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テーマ">
  <a:themeElements>
    <a:clrScheme name="Office 2013 - 2022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7736</TotalTime>
  <Words>116</Words>
  <Application>Microsoft Office PowerPoint</Application>
  <PresentationFormat>ユーザー設定</PresentationFormat>
  <Paragraphs>44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FOT-スーラ ProN DB</vt:lpstr>
      <vt:lpstr>游ゴシック</vt:lpstr>
      <vt:lpstr>Arial</vt:lpstr>
      <vt:lpstr>Calibri</vt:lpstr>
      <vt:lpstr>Calibri Light</vt:lpstr>
      <vt:lpstr>Office 2013 - 2022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石神 康秀</dc:creator>
  <cp:lastModifiedBy>石神 康秀</cp:lastModifiedBy>
  <cp:revision>131</cp:revision>
  <dcterms:created xsi:type="dcterms:W3CDTF">2020-04-09T00:09:19Z</dcterms:created>
  <dcterms:modified xsi:type="dcterms:W3CDTF">2024-04-06T10:29:11Z</dcterms:modified>
</cp:coreProperties>
</file>