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5" autoAdjust="0"/>
    <p:restoredTop sz="94633" autoAdjust="0"/>
  </p:normalViewPr>
  <p:slideViewPr>
    <p:cSldViewPr snapToGrid="0">
      <p:cViewPr varScale="1">
        <p:scale>
          <a:sx n="34" d="100"/>
          <a:sy n="34" d="100"/>
        </p:scale>
        <p:origin x="15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E7D03-9F54-4D42-92C5-5440396350A1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07641-0AF1-45CC-B305-ABB27EB2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01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1pPr>
    <a:lvl2pPr marL="737418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2pPr>
    <a:lvl3pPr marL="1474836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3pPr>
    <a:lvl4pPr marL="2212254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4pPr>
    <a:lvl5pPr marL="2949672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5pPr>
    <a:lvl6pPr marL="3687089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6pPr>
    <a:lvl7pPr marL="4424507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7pPr>
    <a:lvl8pPr marL="5161925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8pPr>
    <a:lvl9pPr marL="5899343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98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25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50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4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50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3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62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5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7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EB3D-5536-45DE-B46E-CB6A6A464AA9}" type="datetimeFigureOut">
              <a:rPr kumimoji="1" lang="ja-JP" altLang="en-US" smtClean="0"/>
              <a:t>2024/4/6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85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EFF991-2D30-4C07-4616-267ED41204DE}"/>
              </a:ext>
            </a:extLst>
          </p:cNvPr>
          <p:cNvSpPr/>
          <p:nvPr/>
        </p:nvSpPr>
        <p:spPr>
          <a:xfrm>
            <a:off x="145732" y="184150"/>
            <a:ext cx="10400347" cy="147510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6E1777-061F-DEAF-F459-E2F0F17E3782}"/>
              </a:ext>
            </a:extLst>
          </p:cNvPr>
          <p:cNvSpPr txBox="1"/>
          <p:nvPr/>
        </p:nvSpPr>
        <p:spPr>
          <a:xfrm>
            <a:off x="306546" y="203835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タイトル：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0C4201-3F8E-4587-4CA4-F90487FBCD82}"/>
              </a:ext>
            </a:extLst>
          </p:cNvPr>
          <p:cNvSpPr txBox="1"/>
          <p:nvPr/>
        </p:nvSpPr>
        <p:spPr>
          <a:xfrm>
            <a:off x="5305266" y="203835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テーマ：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D6FC64E-EBEC-24C2-E439-A76D3375FC12}"/>
              </a:ext>
            </a:extLst>
          </p:cNvPr>
          <p:cNvCxnSpPr>
            <a:cxnSpLocks/>
          </p:cNvCxnSpPr>
          <p:nvPr/>
        </p:nvCxnSpPr>
        <p:spPr>
          <a:xfrm>
            <a:off x="306546" y="572532"/>
            <a:ext cx="10078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7B0D14-028F-4ECA-597A-EA9FC406A120}"/>
              </a:ext>
            </a:extLst>
          </p:cNvPr>
          <p:cNvSpPr txBox="1"/>
          <p:nvPr/>
        </p:nvSpPr>
        <p:spPr>
          <a:xfrm>
            <a:off x="1606551" y="252145"/>
            <a:ext cx="3739356" cy="27699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 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ABCE0D-9595-2388-28CC-B754F4624A25}"/>
              </a:ext>
            </a:extLst>
          </p:cNvPr>
          <p:cNvSpPr txBox="1"/>
          <p:nvPr/>
        </p:nvSpPr>
        <p:spPr>
          <a:xfrm>
            <a:off x="6311899" y="252145"/>
            <a:ext cx="4167417" cy="27699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endParaRPr kumimoji="1" lang="en-US" altLang="ja-JP" sz="12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6586C-FF07-A969-C1A4-A99E36818346}"/>
              </a:ext>
            </a:extLst>
          </p:cNvPr>
          <p:cNvSpPr/>
          <p:nvPr/>
        </p:nvSpPr>
        <p:spPr>
          <a:xfrm>
            <a:off x="286226" y="673500"/>
            <a:ext cx="10078720" cy="144874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5CF7E6-52B1-F3C7-2C7C-0CA8CA5E16EB}"/>
              </a:ext>
            </a:extLst>
          </p:cNvPr>
          <p:cNvSpPr txBox="1"/>
          <p:nvPr/>
        </p:nvSpPr>
        <p:spPr>
          <a:xfrm>
            <a:off x="306546" y="685129"/>
            <a:ext cx="796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ストーリー　</a:t>
            </a:r>
            <a:r>
              <a:rPr kumimoji="1" lang="en-US" altLang="ja-JP" sz="1400" dirty="0">
                <a:latin typeface="+mn-ea"/>
              </a:rPr>
              <a:t>5W1H(</a:t>
            </a:r>
            <a:r>
              <a:rPr kumimoji="1" lang="ja-JP" altLang="en-US" sz="1400" dirty="0">
                <a:latin typeface="+mn-ea"/>
              </a:rPr>
              <a:t>いつどこでだれがどのように何をするゲームなのか）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83FCF84-DA53-6BF2-437F-0DC4AC838FAC}"/>
              </a:ext>
            </a:extLst>
          </p:cNvPr>
          <p:cNvSpPr/>
          <p:nvPr/>
        </p:nvSpPr>
        <p:spPr>
          <a:xfrm>
            <a:off x="286226" y="2223120"/>
            <a:ext cx="10078720" cy="88061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D1F82E-EB38-F160-CA2C-66C7B6F557A6}"/>
              </a:ext>
            </a:extLst>
          </p:cNvPr>
          <p:cNvSpPr txBox="1"/>
          <p:nvPr/>
        </p:nvSpPr>
        <p:spPr>
          <a:xfrm>
            <a:off x="306546" y="2234749"/>
            <a:ext cx="752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ゲームの目的　</a:t>
            </a:r>
            <a:r>
              <a:rPr kumimoji="1" lang="ja-JP" altLang="en-US" sz="1400" dirty="0">
                <a:latin typeface="+mn-ea"/>
              </a:rPr>
              <a:t>何をするゲームなのか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918599A-5D4B-87F1-3987-33F0537B523E}"/>
              </a:ext>
            </a:extLst>
          </p:cNvPr>
          <p:cNvSpPr/>
          <p:nvPr/>
        </p:nvSpPr>
        <p:spPr>
          <a:xfrm>
            <a:off x="286226" y="3204611"/>
            <a:ext cx="10078720" cy="134834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0244CF-21CE-AA7F-0217-D10925F86E3D}"/>
              </a:ext>
            </a:extLst>
          </p:cNvPr>
          <p:cNvSpPr txBox="1"/>
          <p:nvPr/>
        </p:nvSpPr>
        <p:spPr>
          <a:xfrm>
            <a:off x="306546" y="3216240"/>
            <a:ext cx="654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使うもの　</a:t>
            </a:r>
            <a:r>
              <a:rPr kumimoji="1" lang="ja-JP" altLang="en-US" sz="1400" dirty="0">
                <a:latin typeface="+mn-ea"/>
              </a:rPr>
              <a:t>ボード・コマ・カード（種類や一例）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27BE08E-6523-7942-3CD7-77A44E4184E0}"/>
              </a:ext>
            </a:extLst>
          </p:cNvPr>
          <p:cNvSpPr/>
          <p:nvPr/>
        </p:nvSpPr>
        <p:spPr>
          <a:xfrm>
            <a:off x="286226" y="4653832"/>
            <a:ext cx="10078720" cy="35567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A7FCA3F-FCD4-CBEE-2741-9AE417005BFE}"/>
              </a:ext>
            </a:extLst>
          </p:cNvPr>
          <p:cNvSpPr txBox="1"/>
          <p:nvPr/>
        </p:nvSpPr>
        <p:spPr>
          <a:xfrm>
            <a:off x="306546" y="4665460"/>
            <a:ext cx="796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プレイ中の場のイメージ　</a:t>
            </a:r>
            <a:r>
              <a:rPr kumimoji="1" lang="ja-JP" altLang="en-US" sz="1400" dirty="0">
                <a:latin typeface="+mn-ea"/>
              </a:rPr>
              <a:t>手書き・イラスト・写真などでゲーム中イメージを表現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701A5F9-CA02-842A-5838-F5BB10A93799}"/>
              </a:ext>
            </a:extLst>
          </p:cNvPr>
          <p:cNvSpPr/>
          <p:nvPr/>
        </p:nvSpPr>
        <p:spPr>
          <a:xfrm>
            <a:off x="286226" y="8311430"/>
            <a:ext cx="10078720" cy="225496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9608CBB-60FD-AFCA-2566-1F2074C8029C}"/>
              </a:ext>
            </a:extLst>
          </p:cNvPr>
          <p:cNvSpPr txBox="1"/>
          <p:nvPr/>
        </p:nvSpPr>
        <p:spPr>
          <a:xfrm>
            <a:off x="305346" y="8323060"/>
            <a:ext cx="835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ゲームの流れ　</a:t>
            </a:r>
            <a:r>
              <a:rPr kumimoji="1" lang="ja-JP" altLang="en-US" sz="1400" dirty="0">
                <a:latin typeface="+mn-ea"/>
              </a:rPr>
              <a:t>全体の流れ（フェーズ）・手番の移り変わり・手番でやることなどを構造的に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2994ECE-C5EC-C478-D98A-A02318943573}"/>
              </a:ext>
            </a:extLst>
          </p:cNvPr>
          <p:cNvSpPr/>
          <p:nvPr/>
        </p:nvSpPr>
        <p:spPr>
          <a:xfrm>
            <a:off x="286226" y="10686328"/>
            <a:ext cx="10078720" cy="201931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658131D-3EC7-9F28-F685-6E0D3AF6B4D6}"/>
              </a:ext>
            </a:extLst>
          </p:cNvPr>
          <p:cNvSpPr txBox="1"/>
          <p:nvPr/>
        </p:nvSpPr>
        <p:spPr>
          <a:xfrm>
            <a:off x="265906" y="10697958"/>
            <a:ext cx="8300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メインのアクション　</a:t>
            </a:r>
            <a:r>
              <a:rPr kumimoji="1" lang="ja-JP" altLang="en-US" sz="1400" dirty="0">
                <a:latin typeface="+mn-ea"/>
              </a:rPr>
              <a:t>何をするゲームかの中止となる行動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4B01675-DE52-29E1-4D6B-F35F5B3E8CAD}"/>
              </a:ext>
            </a:extLst>
          </p:cNvPr>
          <p:cNvSpPr/>
          <p:nvPr/>
        </p:nvSpPr>
        <p:spPr>
          <a:xfrm>
            <a:off x="286226" y="12821350"/>
            <a:ext cx="10078720" cy="91825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3551FF-EFCC-6A16-666A-1E2F0A4B1B51}"/>
              </a:ext>
            </a:extLst>
          </p:cNvPr>
          <p:cNvSpPr txBox="1"/>
          <p:nvPr/>
        </p:nvSpPr>
        <p:spPr>
          <a:xfrm>
            <a:off x="265906" y="12832979"/>
            <a:ext cx="785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ゲームの終了　</a:t>
            </a:r>
            <a:r>
              <a:rPr kumimoji="1" lang="ja-JP" altLang="en-US" sz="1400" dirty="0">
                <a:latin typeface="+mn-ea"/>
              </a:rPr>
              <a:t>何がどうなったら終了か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A3F1DBB-1D1D-6A86-8D31-E48917F3C6F0}"/>
              </a:ext>
            </a:extLst>
          </p:cNvPr>
          <p:cNvSpPr/>
          <p:nvPr/>
        </p:nvSpPr>
        <p:spPr>
          <a:xfrm>
            <a:off x="287496" y="13807779"/>
            <a:ext cx="10078720" cy="101171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9090098-32AB-398B-0924-8F6346270131}"/>
              </a:ext>
            </a:extLst>
          </p:cNvPr>
          <p:cNvSpPr txBox="1"/>
          <p:nvPr/>
        </p:nvSpPr>
        <p:spPr>
          <a:xfrm>
            <a:off x="267176" y="13819408"/>
            <a:ext cx="6489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勝敗　</a:t>
            </a:r>
            <a:r>
              <a:rPr kumimoji="1" lang="ja-JP" altLang="en-US" sz="1400" dirty="0">
                <a:latin typeface="+mn-ea"/>
              </a:rPr>
              <a:t>何がどうなったら人が勝ちか</a:t>
            </a:r>
            <a:endParaRPr kumimoji="1" lang="ja-JP" altLang="en-US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1ABADAF-D387-4E08-E831-2BE616CA19FC}"/>
              </a:ext>
            </a:extLst>
          </p:cNvPr>
          <p:cNvSpPr txBox="1"/>
          <p:nvPr/>
        </p:nvSpPr>
        <p:spPr>
          <a:xfrm>
            <a:off x="402854" y="1007742"/>
            <a:ext cx="9865782" cy="101566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AF20A13-BA68-C2BC-5A05-B07651411235}"/>
              </a:ext>
            </a:extLst>
          </p:cNvPr>
          <p:cNvSpPr txBox="1"/>
          <p:nvPr/>
        </p:nvSpPr>
        <p:spPr>
          <a:xfrm>
            <a:off x="402854" y="2564932"/>
            <a:ext cx="986578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D7AFC8-4739-4732-2F5A-349AC30CC4CD}"/>
              </a:ext>
            </a:extLst>
          </p:cNvPr>
          <p:cNvSpPr txBox="1"/>
          <p:nvPr/>
        </p:nvSpPr>
        <p:spPr>
          <a:xfrm>
            <a:off x="402854" y="3560874"/>
            <a:ext cx="986578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9381739-8C13-AEC7-8F24-36E3052D3A82}"/>
              </a:ext>
            </a:extLst>
          </p:cNvPr>
          <p:cNvSpPr txBox="1"/>
          <p:nvPr/>
        </p:nvSpPr>
        <p:spPr>
          <a:xfrm>
            <a:off x="402854" y="5083306"/>
            <a:ext cx="9865782" cy="304698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0C18D8-E3B9-B996-9CC3-209E6D22FA76}"/>
              </a:ext>
            </a:extLst>
          </p:cNvPr>
          <p:cNvSpPr txBox="1"/>
          <p:nvPr/>
        </p:nvSpPr>
        <p:spPr>
          <a:xfrm>
            <a:off x="402854" y="8715105"/>
            <a:ext cx="9865782" cy="175432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2026A3C-80AE-AF34-4517-339AC945EEDA}"/>
              </a:ext>
            </a:extLst>
          </p:cNvPr>
          <p:cNvSpPr txBox="1"/>
          <p:nvPr/>
        </p:nvSpPr>
        <p:spPr>
          <a:xfrm>
            <a:off x="402854" y="11063755"/>
            <a:ext cx="9865782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6F1D8BB-A1C3-3171-7375-4EF7A90FBEFB}"/>
              </a:ext>
            </a:extLst>
          </p:cNvPr>
          <p:cNvSpPr txBox="1"/>
          <p:nvPr/>
        </p:nvSpPr>
        <p:spPr>
          <a:xfrm>
            <a:off x="402854" y="13192629"/>
            <a:ext cx="986578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E993136-0CF6-84EB-BFCC-34C68184E250}"/>
              </a:ext>
            </a:extLst>
          </p:cNvPr>
          <p:cNvSpPr txBox="1"/>
          <p:nvPr/>
        </p:nvSpPr>
        <p:spPr>
          <a:xfrm>
            <a:off x="402854" y="14260231"/>
            <a:ext cx="986578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416590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7736</TotalTime>
  <Words>116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FOT-スーラ ProN DB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石神 康秀</dc:creator>
  <cp:lastModifiedBy>石神 康秀</cp:lastModifiedBy>
  <cp:revision>131</cp:revision>
  <dcterms:created xsi:type="dcterms:W3CDTF">2020-04-09T00:09:19Z</dcterms:created>
  <dcterms:modified xsi:type="dcterms:W3CDTF">2024-04-06T10:29:11Z</dcterms:modified>
</cp:coreProperties>
</file>